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CAAEF-C2BB-4526-9E40-D6D66E79E085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03041-B3D9-418D-90FF-DDFFD4782A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lkitab.sabda.org/bible.php?book=1Raj&amp;chapter=15" TargetMode="External"/><Relationship Id="rId2" Type="http://schemas.openxmlformats.org/officeDocument/2006/relationships/hyperlink" Target="http://alkitab.sabda.org/verse.php?book=11&amp;chapter=15&amp;verse=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lkitab.sabda.org/verse.php?book=11&amp;chapter=15&amp;verse=13" TargetMode="External"/><Relationship Id="rId4" Type="http://schemas.openxmlformats.org/officeDocument/2006/relationships/hyperlink" Target="http://alkitab.sabda.org/verse.php?book=11&amp;chapter=15&amp;verse=12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/index.php?title=Maakha&amp;action=edit&amp;redlink=1" TargetMode="External"/><Relationship Id="rId2" Type="http://schemas.openxmlformats.org/officeDocument/2006/relationships/hyperlink" Target="http://id.wikipedia.org/wiki/Dau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d.wikipedia.org/wiki/Absalom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lkitab.sabda.org/verse.php?book=1Raj&amp;chapter=15&amp;verse=11&amp;tab=text" TargetMode="External"/><Relationship Id="rId2" Type="http://schemas.openxmlformats.org/officeDocument/2006/relationships/hyperlink" Target="http://alkitab.sabda.org/passage.php?passage=1Raj%2015:2-10&amp;tab=tex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3657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  <a:t>HEPHZIBAH</a:t>
            </a:r>
            <a:b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</a:br>
            <a: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  <a:t>&amp;</a:t>
            </a:r>
            <a:b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</a:br>
            <a:r>
              <a:rPr lang="en-US" sz="6000" dirty="0" smtClean="0">
                <a:solidFill>
                  <a:srgbClr val="002060"/>
                </a:solidFill>
                <a:latin typeface="Arial Black" pitchFamily="34" charset="0"/>
              </a:rPr>
              <a:t>MAAKHA,</a:t>
            </a:r>
            <a: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  <a:t/>
            </a:r>
            <a:br>
              <a:rPr lang="en-US" sz="6000" b="1" dirty="0" smtClean="0">
                <a:solidFill>
                  <a:srgbClr val="002060"/>
                </a:solidFill>
                <a:latin typeface="Arial Black" pitchFamily="34" charset="0"/>
                <a:ea typeface="Batang" pitchFamily="18" charset="-127"/>
                <a:cs typeface="Aharoni" pitchFamily="2" charset="-79"/>
              </a:rPr>
            </a:br>
            <a:endParaRPr lang="en-US" sz="6000" dirty="0">
              <a:solidFill>
                <a:srgbClr val="002060"/>
              </a:solidFill>
              <a:latin typeface="Arial Black" pitchFamily="34" charset="0"/>
              <a:ea typeface="Batang" pitchFamily="18" charset="-127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419600"/>
            <a:ext cx="7239000" cy="19812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Kelas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Alkitab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Malam</a:t>
            </a:r>
            <a:endParaRPr lang="id-ID" b="1" dirty="0" smtClean="0">
              <a:solidFill>
                <a:schemeClr val="tx1"/>
              </a:solidFill>
            </a:endParaRPr>
          </a:p>
          <a:p>
            <a:r>
              <a:rPr lang="id-ID" b="1" dirty="0" smtClean="0">
                <a:solidFill>
                  <a:schemeClr val="tx1"/>
                </a:solidFill>
              </a:rPr>
              <a:t>GPIB JEMAAT IMMANUEL BEKASI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8 </a:t>
            </a:r>
            <a:r>
              <a:rPr lang="en-US" b="1" dirty="0" err="1" smtClean="0">
                <a:solidFill>
                  <a:schemeClr val="tx1"/>
                </a:solidFill>
              </a:rPr>
              <a:t>Oktober</a:t>
            </a:r>
            <a:r>
              <a:rPr lang="en-US" b="1" dirty="0" smtClean="0">
                <a:solidFill>
                  <a:schemeClr val="tx1"/>
                </a:solidFill>
              </a:rPr>
              <a:t> 2012.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Yang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keturunan</a:t>
            </a:r>
            <a:r>
              <a:rPr lang="en-US" dirty="0" smtClean="0"/>
              <a:t> </a:t>
            </a:r>
            <a:r>
              <a:rPr lang="en-US" dirty="0" err="1" smtClean="0"/>
              <a:t>manansye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berujung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Yesus</a:t>
            </a:r>
            <a:r>
              <a:rPr lang="en-US" dirty="0" smtClean="0"/>
              <a:t> (Mat. 1:10)</a:t>
            </a:r>
          </a:p>
          <a:p>
            <a:endParaRPr lang="en-US" dirty="0"/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hlinkClick r:id="rId2"/>
              </a:rPr>
              <a:t>1 Raja 15:11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TUHAN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Daud</a:t>
            </a:r>
            <a:r>
              <a:rPr lang="en-US" dirty="0" smtClean="0"/>
              <a:t>,</a:t>
            </a:r>
            <a:r>
              <a:rPr lang="en-US" baseline="30000" dirty="0" smtClean="0"/>
              <a:t> </a:t>
            </a:r>
            <a:r>
              <a:rPr lang="en-US" baseline="30000" dirty="0" smtClean="0">
                <a:hlinkClick r:id="rId3"/>
              </a:rPr>
              <a:t>m</a:t>
            </a:r>
            <a:r>
              <a:rPr lang="en-US" baseline="30000" dirty="0" smtClean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r>
              <a:rPr lang="en-US" dirty="0" smtClean="0"/>
              <a:t> </a:t>
            </a:r>
            <a:r>
              <a:rPr lang="en-US" dirty="0" err="1" smtClean="0"/>
              <a:t>leluhurnya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>
                <a:hlinkClick r:id="rId4"/>
              </a:rPr>
              <a:t>12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menyingkirkan</a:t>
            </a:r>
            <a:r>
              <a:rPr lang="en-US" dirty="0" smtClean="0"/>
              <a:t> </a:t>
            </a:r>
            <a:r>
              <a:rPr lang="en-US" dirty="0" err="1" smtClean="0"/>
              <a:t>pelacuran</a:t>
            </a:r>
            <a:r>
              <a:rPr lang="en-US" baseline="30000" dirty="0" smtClean="0"/>
              <a:t> </a:t>
            </a:r>
            <a:r>
              <a:rPr lang="en-US" baseline="30000" dirty="0" smtClean="0">
                <a:hlinkClick r:id="rId3"/>
              </a:rPr>
              <a:t>n</a:t>
            </a:r>
            <a:r>
              <a:rPr lang="en-US" baseline="30000" dirty="0" smtClean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bakti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menjauhkan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berhala</a:t>
            </a:r>
            <a:r>
              <a:rPr lang="en-US" baseline="30000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moyangnya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>
                <a:hlinkClick r:id="rId5"/>
              </a:rPr>
              <a:t>13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memecat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,</a:t>
            </a:r>
            <a:r>
              <a:rPr lang="en-US" baseline="30000" dirty="0" smtClean="0"/>
              <a:t> </a:t>
            </a:r>
            <a:r>
              <a:rPr lang="en-US" baseline="30000" dirty="0" smtClean="0">
                <a:hlinkClick r:id="rId3"/>
              </a:rPr>
              <a:t>p</a:t>
            </a:r>
            <a:r>
              <a:rPr lang="en-US" baseline="30000" dirty="0" smtClean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neneknya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suri</a:t>
            </a:r>
            <a:r>
              <a:rPr lang="en-US" dirty="0" smtClean="0"/>
              <a:t>,</a:t>
            </a:r>
            <a:r>
              <a:rPr lang="en-US" baseline="30000" dirty="0" smtClean="0"/>
              <a:t> </a:t>
            </a:r>
            <a:r>
              <a:rPr lang="en-US" baseline="30000" dirty="0" smtClean="0">
                <a:hlinkClick r:id="rId3"/>
              </a:rPr>
              <a:t>q</a:t>
            </a:r>
            <a:r>
              <a:rPr lang="en-US" baseline="30000" dirty="0" smtClean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neneknya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patung</a:t>
            </a:r>
            <a:r>
              <a:rPr lang="en-US" dirty="0" smtClean="0"/>
              <a:t> </a:t>
            </a:r>
            <a:r>
              <a:rPr lang="en-US" dirty="0" err="1" smtClean="0"/>
              <a:t>Asyera</a:t>
            </a:r>
            <a:r>
              <a:rPr lang="en-US" dirty="0" smtClean="0"/>
              <a:t> yang </a:t>
            </a:r>
            <a:r>
              <a:rPr lang="en-US" dirty="0" err="1" smtClean="0"/>
              <a:t>keji</a:t>
            </a:r>
            <a:r>
              <a:rPr lang="en-US" dirty="0" smtClean="0"/>
              <a:t>.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merobohkan</a:t>
            </a:r>
            <a:r>
              <a:rPr lang="en-US" baseline="30000" dirty="0" smtClean="0"/>
              <a:t> </a:t>
            </a:r>
            <a:r>
              <a:rPr lang="en-US" baseline="30000" dirty="0" smtClean="0">
                <a:hlinkClick r:id="rId3"/>
              </a:rPr>
              <a:t>r</a:t>
            </a:r>
            <a:r>
              <a:rPr lang="en-US" baseline="30000" dirty="0" smtClean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patung</a:t>
            </a:r>
            <a:r>
              <a:rPr lang="en-US" dirty="0" smtClean="0"/>
              <a:t> yang </a:t>
            </a:r>
            <a:r>
              <a:rPr lang="en-US" dirty="0" err="1" smtClean="0"/>
              <a:t>keji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membakarnya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lembah</a:t>
            </a:r>
            <a:r>
              <a:rPr lang="en-US" dirty="0" smtClean="0"/>
              <a:t> </a:t>
            </a:r>
            <a:r>
              <a:rPr lang="en-US" dirty="0" err="1" smtClean="0"/>
              <a:t>Kidron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lama, </a:t>
            </a:r>
            <a:r>
              <a:rPr lang="en-US" dirty="0" err="1" smtClean="0"/>
              <a:t>tetapi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Maakha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Absalom,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harafiah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‘TEKANAN’.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Talmai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kitab</a:t>
            </a:r>
            <a:r>
              <a:rPr lang="en-US" dirty="0" smtClean="0"/>
              <a:t> 2 Samuel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>
                <a:hlinkClick r:id="rId2" tooltip="Daud"/>
              </a:rPr>
              <a:t>Daud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</a:t>
            </a:r>
            <a:r>
              <a:rPr lang="en-US" dirty="0" err="1" smtClean="0"/>
              <a:t>Daud</a:t>
            </a:r>
            <a:r>
              <a:rPr lang="en-US" dirty="0" smtClean="0"/>
              <a:t> </a:t>
            </a:r>
            <a:r>
              <a:rPr lang="en-US" dirty="0" err="1" smtClean="0"/>
              <a:t>menikahi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perempuannya</a:t>
            </a:r>
            <a:r>
              <a:rPr lang="en-US" dirty="0" smtClean="0"/>
              <a:t> yang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dirty="0" err="1" smtClean="0">
                <a:hlinkClick r:id="rId3" tooltip="Maakha (halaman belum tersedia)"/>
              </a:rPr>
              <a:t>Maakha</a:t>
            </a:r>
            <a:r>
              <a:rPr lang="en-US" dirty="0" smtClean="0"/>
              <a:t>. </a:t>
            </a:r>
            <a:r>
              <a:rPr lang="en-US" dirty="0" err="1" smtClean="0"/>
              <a:t>Maakha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Daud</a:t>
            </a:r>
            <a:r>
              <a:rPr lang="en-US" dirty="0" smtClean="0"/>
              <a:t>. </a:t>
            </a:r>
            <a:r>
              <a:rPr lang="en-US" dirty="0" smtClean="0">
                <a:hlinkClick r:id="rId4" tooltip="Absalom"/>
              </a:rPr>
              <a:t>Absalom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keturunan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Talmai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I Raja-raja 15:2-10</a:t>
            </a:r>
            <a:r>
              <a:rPr lang="en-US" dirty="0" smtClean="0"/>
              <a:t> </a:t>
            </a:r>
            <a:r>
              <a:rPr lang="en-US" dirty="0" err="1" smtClean="0"/>
              <a:t>tampaknya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.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nenek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?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neneknya</a:t>
            </a:r>
            <a:r>
              <a:rPr lang="en-US" dirty="0" smtClean="0"/>
              <a:t>. </a:t>
            </a:r>
            <a:r>
              <a:rPr lang="en-US" dirty="0" err="1" smtClean="0"/>
              <a:t>Barangkali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takhta</a:t>
            </a:r>
            <a:r>
              <a:rPr lang="en-US" dirty="0" smtClean="0"/>
              <a:t>. </a:t>
            </a:r>
            <a:r>
              <a:rPr lang="en-US" dirty="0" err="1" smtClean="0"/>
              <a:t>Rehabeam</a:t>
            </a:r>
            <a:r>
              <a:rPr lang="en-US" dirty="0" smtClean="0"/>
              <a:t>, </a:t>
            </a:r>
            <a:r>
              <a:rPr lang="en-US" dirty="0" err="1" smtClean="0"/>
              <a:t>kakeknya</a:t>
            </a:r>
            <a:r>
              <a:rPr lang="en-US" dirty="0" smtClean="0"/>
              <a:t>,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keturunan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 yang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takhta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ibunya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r>
              <a:rPr lang="en-US" dirty="0" smtClean="0"/>
              <a:t> </a:t>
            </a:r>
            <a:r>
              <a:rPr lang="en-US" dirty="0" err="1" smtClean="0"/>
              <a:t>leluhurnya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I Raj. 15:11</a:t>
            </a:r>
            <a:r>
              <a:rPr lang="en-US" dirty="0" smtClean="0"/>
              <a:t>),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leluhur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Pemecatan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suri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kompromi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just"/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Maakha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algn="just"/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endParaRPr lang="en-US" dirty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penyesuaian</a:t>
            </a:r>
            <a:r>
              <a:rPr lang="en-US" dirty="0" smtClean="0"/>
              <a:t>/</a:t>
            </a:r>
            <a:r>
              <a:rPr lang="en-US" dirty="0" err="1" smtClean="0"/>
              <a:t>kompromi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berumur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belas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raja </a:t>
            </a:r>
            <a:r>
              <a:rPr lang="en-US" dirty="0" err="1" smtClean="0"/>
              <a:t>dan</a:t>
            </a:r>
            <a:r>
              <a:rPr lang="en-US" dirty="0" smtClean="0"/>
              <a:t> lima </a:t>
            </a:r>
            <a:r>
              <a:rPr lang="en-US" dirty="0" err="1" smtClean="0"/>
              <a:t>puluh</a:t>
            </a:r>
            <a:r>
              <a:rPr lang="en-US" dirty="0" smtClean="0"/>
              <a:t> lima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Yerusalem</a:t>
            </a:r>
            <a:r>
              <a:rPr lang="en-US" dirty="0" smtClean="0"/>
              <a:t>.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ibunya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b="1" dirty="0" err="1" smtClean="0"/>
              <a:t>Hefzibah</a:t>
            </a:r>
            <a:r>
              <a:rPr lang="en-US" dirty="0" smtClean="0"/>
              <a:t> (2 Raja 21:1)</a:t>
            </a:r>
          </a:p>
          <a:p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‘ </a:t>
            </a:r>
            <a:r>
              <a:rPr lang="en-US" dirty="0" err="1" smtClean="0"/>
              <a:t>sukacita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‘</a:t>
            </a:r>
          </a:p>
          <a:p>
            <a:r>
              <a:rPr lang="en-US" dirty="0" smtClean="0"/>
              <a:t>The word "Hephzibah" is found in only two places in the Bible. It was, first, what the God-fearing Hezekiah called his wife. In II Kings 21 we learn that Hezekiah's wife was called "Hephzibah." And Hezekiah could say concerning his wife, "My delight is in her."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Secara</a:t>
            </a:r>
            <a:r>
              <a:rPr lang="en-US" sz="4400" dirty="0" smtClean="0"/>
              <a:t> </a:t>
            </a:r>
            <a:r>
              <a:rPr lang="en-US" sz="4400" dirty="0" err="1" smtClean="0"/>
              <a:t>jasmani</a:t>
            </a:r>
            <a:r>
              <a:rPr lang="en-US" sz="4400" dirty="0" smtClean="0"/>
              <a:t> : </a:t>
            </a:r>
            <a:r>
              <a:rPr lang="en-US" sz="4400" dirty="0" err="1" smtClean="0"/>
              <a:t>gambaran</a:t>
            </a:r>
            <a:r>
              <a:rPr lang="en-US" sz="4400" dirty="0" smtClean="0"/>
              <a:t> </a:t>
            </a:r>
            <a:r>
              <a:rPr lang="en-US" sz="4400" dirty="0" err="1" smtClean="0"/>
              <a:t>hubungan</a:t>
            </a:r>
            <a:r>
              <a:rPr lang="en-US" sz="4400" dirty="0" smtClean="0"/>
              <a:t> </a:t>
            </a:r>
            <a:r>
              <a:rPr lang="en-US" sz="4400" dirty="0" err="1" smtClean="0"/>
              <a:t>Hizkia</a:t>
            </a:r>
            <a:r>
              <a:rPr lang="en-US" sz="4400" dirty="0" smtClean="0"/>
              <a:t>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istrinya</a:t>
            </a:r>
            <a:r>
              <a:rPr lang="en-US" sz="4400" dirty="0" smtClean="0"/>
              <a:t> yang </a:t>
            </a:r>
            <a:r>
              <a:rPr lang="en-US" sz="4400" dirty="0" err="1" smtClean="0"/>
              <a:t>hangat</a:t>
            </a:r>
            <a:r>
              <a:rPr lang="en-US" sz="4400" dirty="0" smtClean="0"/>
              <a:t>. </a:t>
            </a:r>
          </a:p>
          <a:p>
            <a:r>
              <a:rPr lang="en-US" sz="4400" dirty="0" err="1" smtClean="0"/>
              <a:t>Melalui</a:t>
            </a:r>
            <a:r>
              <a:rPr lang="en-US" sz="4400" dirty="0" smtClean="0"/>
              <a:t> </a:t>
            </a:r>
            <a:r>
              <a:rPr lang="en-US" sz="4400" dirty="0" err="1" smtClean="0"/>
              <a:t>relasi</a:t>
            </a:r>
            <a:r>
              <a:rPr lang="en-US" sz="4400" dirty="0" smtClean="0"/>
              <a:t> yang </a:t>
            </a:r>
            <a:r>
              <a:rPr lang="en-US" sz="4400" dirty="0" err="1" smtClean="0"/>
              <a:t>dibangun</a:t>
            </a:r>
            <a:r>
              <a:rPr lang="en-US" sz="4400" dirty="0" smtClean="0"/>
              <a:t>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3 </a:t>
            </a:r>
            <a:r>
              <a:rPr lang="en-US" sz="4400" dirty="0" err="1" smtClean="0"/>
              <a:t>hal</a:t>
            </a:r>
            <a:r>
              <a:rPr lang="en-US" sz="4400" dirty="0" smtClean="0"/>
              <a:t> </a:t>
            </a:r>
            <a:r>
              <a:rPr lang="en-US" sz="4400" dirty="0" err="1" smtClean="0"/>
              <a:t>penting</a:t>
            </a:r>
            <a:r>
              <a:rPr lang="en-US" sz="4400" dirty="0" smtClean="0"/>
              <a:t> </a:t>
            </a:r>
            <a:r>
              <a:rPr lang="en-US" sz="4400" dirty="0" err="1" smtClean="0"/>
              <a:t>yakni</a:t>
            </a:r>
            <a:r>
              <a:rPr lang="en-US" sz="4400" dirty="0" smtClean="0"/>
              <a:t> : </a:t>
            </a:r>
            <a:r>
              <a:rPr lang="en-US" sz="4400" dirty="0" err="1" smtClean="0"/>
              <a:t>etis</a:t>
            </a:r>
            <a:r>
              <a:rPr lang="en-US" sz="4400" dirty="0" smtClean="0"/>
              <a:t>, moral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integritas</a:t>
            </a:r>
            <a:r>
              <a:rPr lang="en-US" sz="4400" dirty="0" smtClean="0"/>
              <a:t> </a:t>
            </a:r>
            <a:r>
              <a:rPr lang="en-US" sz="4400" dirty="0" err="1" smtClean="0"/>
              <a:t>dapat</a:t>
            </a:r>
            <a:r>
              <a:rPr lang="en-US" sz="4400" dirty="0" smtClean="0"/>
              <a:t> </a:t>
            </a:r>
            <a:r>
              <a:rPr lang="en-US" sz="4400" dirty="0" err="1" smtClean="0"/>
              <a:t>diwujudkan</a:t>
            </a:r>
            <a:r>
              <a:rPr lang="en-US" sz="4400" dirty="0" smtClean="0"/>
              <a:t> </a:t>
            </a:r>
            <a:r>
              <a:rPr lang="en-US" sz="4400" dirty="0" err="1" smtClean="0"/>
              <a:t>sukacita</a:t>
            </a:r>
            <a:r>
              <a:rPr lang="en-US" sz="4400" dirty="0" smtClean="0"/>
              <a:t> </a:t>
            </a:r>
            <a:r>
              <a:rPr lang="en-US" sz="4400" dirty="0" err="1" smtClean="0"/>
              <a:t>dalam</a:t>
            </a:r>
            <a:r>
              <a:rPr lang="en-US" sz="4400" dirty="0" smtClean="0"/>
              <a:t> </a:t>
            </a:r>
            <a:r>
              <a:rPr lang="en-US" sz="4400" dirty="0" err="1" smtClean="0"/>
              <a:t>keluarga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mendampingi</a:t>
            </a:r>
            <a:r>
              <a:rPr lang="en-US" dirty="0" smtClean="0"/>
              <a:t> raja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berpengalaman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berumur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belas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raja – </a:t>
            </a:r>
            <a:r>
              <a:rPr lang="en-US" dirty="0" err="1" smtClean="0"/>
              <a:t>pendampingan</a:t>
            </a:r>
            <a:r>
              <a:rPr lang="en-US" dirty="0" smtClean="0"/>
              <a:t> Hephzibah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50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putranya</a:t>
            </a:r>
            <a:r>
              <a:rPr lang="en-US" dirty="0" smtClean="0"/>
              <a:t>, </a:t>
            </a:r>
            <a:r>
              <a:rPr lang="en-US" dirty="0" err="1" smtClean="0"/>
              <a:t>Amon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raja </a:t>
            </a:r>
            <a:r>
              <a:rPr lang="en-US" dirty="0" err="1" smtClean="0"/>
              <a:t>Yehuda</a:t>
            </a:r>
            <a:r>
              <a:rPr lang="en-US" dirty="0" smtClean="0"/>
              <a:t> yang </a:t>
            </a:r>
            <a:r>
              <a:rPr lang="en-US" dirty="0" err="1" smtClean="0"/>
              <a:t>terkenal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jahat</a:t>
            </a:r>
            <a:r>
              <a:rPr lang="en-US" dirty="0" smtClean="0"/>
              <a:t>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keturunan</a:t>
            </a:r>
            <a:r>
              <a:rPr lang="en-US" dirty="0" smtClean="0"/>
              <a:t> Raja </a:t>
            </a:r>
            <a:r>
              <a:rPr lang="en-US" dirty="0" err="1" smtClean="0"/>
              <a:t>Hizkia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saleh</a:t>
            </a:r>
            <a:r>
              <a:rPr lang="en-US" dirty="0" smtClean="0"/>
              <a:t>. </a:t>
            </a:r>
            <a:r>
              <a:rPr lang="en-US" dirty="0" err="1" smtClean="0"/>
              <a:t>Sayang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berdosa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Refleksi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Berkat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Hefsibah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?</a:t>
            </a:r>
          </a:p>
          <a:p>
            <a:endParaRPr lang="en-US" dirty="0"/>
          </a:p>
          <a:p>
            <a:r>
              <a:rPr lang="en-US" dirty="0" err="1" smtClean="0"/>
              <a:t>Pdt</a:t>
            </a:r>
            <a:r>
              <a:rPr lang="en-US" dirty="0" smtClean="0"/>
              <a:t>. </a:t>
            </a:r>
            <a:r>
              <a:rPr lang="en-US" dirty="0" err="1" smtClean="0"/>
              <a:t>Eka</a:t>
            </a:r>
            <a:r>
              <a:rPr lang="en-US" dirty="0" smtClean="0"/>
              <a:t> –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3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Dikejar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Ditemui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keabadian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"Hephzibah" is where God calls His people by that name. That is in Isaiah 62:4. In the context God has said that He would take away our rightful name which is "Forsaken," and would call us by a new name, a name which He would choose.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Teologis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Hefzibah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Allah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umat-Nya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Sukacita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Allah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dihayati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salim</a:t>
            </a:r>
            <a:r>
              <a:rPr lang="en-US" dirty="0" smtClean="0"/>
              <a:t> </a:t>
            </a:r>
            <a:r>
              <a:rPr lang="en-US" dirty="0" err="1" smtClean="0"/>
              <a:t>mendampingi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mengerikan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menandingi</a:t>
            </a:r>
            <a:r>
              <a:rPr lang="en-US" dirty="0" smtClean="0"/>
              <a:t> raja </a:t>
            </a:r>
            <a:r>
              <a:rPr lang="en-US" dirty="0" err="1" smtClean="0"/>
              <a:t>Ahaz</a:t>
            </a:r>
            <a:r>
              <a:rPr lang="en-US" dirty="0" smtClean="0"/>
              <a:t> (2-3),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melebihinya</a:t>
            </a:r>
            <a:r>
              <a:rPr lang="en-US" dirty="0" smtClean="0"/>
              <a:t>.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menajiskan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Allah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berhala-berhala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oleh-Nya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jahat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Yehuda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.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menetap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Yehuda</a:t>
            </a:r>
            <a:r>
              <a:rPr lang="en-US" dirty="0" smtClean="0"/>
              <a:t> (9)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Yosia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tuntas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singkat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Manasye</a:t>
            </a:r>
            <a:r>
              <a:rPr lang="en-US" dirty="0" smtClean="0"/>
              <a:t> pun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mencurahkan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(16).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nabi</a:t>
            </a:r>
            <a:r>
              <a:rPr lang="en-US" dirty="0" smtClean="0"/>
              <a:t> </a:t>
            </a:r>
            <a:r>
              <a:rPr lang="en-US" dirty="0" err="1" smtClean="0"/>
              <a:t>Yesaya</a:t>
            </a:r>
            <a:r>
              <a:rPr lang="en-US" dirty="0" smtClean="0"/>
              <a:t> </a:t>
            </a:r>
            <a:r>
              <a:rPr lang="en-US" dirty="0" err="1" smtClean="0"/>
              <a:t>dibunuh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program </a:t>
            </a:r>
            <a:r>
              <a:rPr lang="en-US" dirty="0" err="1" smtClean="0"/>
              <a:t>pembasmian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menyembah</a:t>
            </a:r>
            <a:r>
              <a:rPr lang="en-US" dirty="0" smtClean="0"/>
              <a:t> Allah.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pembunuhan</a:t>
            </a:r>
            <a:r>
              <a:rPr lang="en-US" dirty="0" smtClean="0"/>
              <a:t>, </a:t>
            </a:r>
            <a:r>
              <a:rPr lang="en-US" dirty="0" err="1" smtClean="0"/>
              <a:t>istilah</a:t>
            </a:r>
            <a:r>
              <a:rPr lang="en-US" dirty="0" smtClean="0"/>
              <a:t> '</a:t>
            </a:r>
            <a:r>
              <a:rPr lang="en-US" dirty="0" err="1" smtClean="0"/>
              <a:t>mencurahkan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'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penindasan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</a:t>
            </a:r>
            <a:r>
              <a:rPr lang="en-US" dirty="0" err="1" smtClean="0"/>
              <a:t>ketidakadilan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merebak</a:t>
            </a:r>
            <a:r>
              <a:rPr lang="en-US" dirty="0" smtClean="0"/>
              <a:t>. Di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Manasye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Yehuda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kehancuran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akhlak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714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HEPHZIBAH &amp; MAAKHA, </vt:lpstr>
      <vt:lpstr>Pendahuluan.</vt:lpstr>
      <vt:lpstr>PowerPoint Presentation</vt:lpstr>
      <vt:lpstr>PowerPoint Presentation</vt:lpstr>
      <vt:lpstr>Refleksi.</vt:lpstr>
      <vt:lpstr>PowerPoint Presentation</vt:lpstr>
      <vt:lpstr>Pemahaman Teologis</vt:lpstr>
      <vt:lpstr>PowerPoint Presentation</vt:lpstr>
      <vt:lpstr>PowerPoint Presentation</vt:lpstr>
      <vt:lpstr>PowerPoint Presentation</vt:lpstr>
      <vt:lpstr>Pendahuluan.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HEPHZIBAH &amp; MAAKHA,</dc:title>
  <dc:creator>toshiba</dc:creator>
  <cp:lastModifiedBy>Win7</cp:lastModifiedBy>
  <cp:revision>11</cp:revision>
  <dcterms:created xsi:type="dcterms:W3CDTF">2012-10-08T09:15:46Z</dcterms:created>
  <dcterms:modified xsi:type="dcterms:W3CDTF">2013-01-29T04:08:08Z</dcterms:modified>
</cp:coreProperties>
</file>