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C1FB28-6E07-4EAE-AE53-541C10E5FBB7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29D150-76D8-49A8-84E2-38C0F08BE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1FB28-6E07-4EAE-AE53-541C10E5FBB7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9D150-76D8-49A8-84E2-38C0F08BE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2C1FB28-6E07-4EAE-AE53-541C10E5FBB7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29D150-76D8-49A8-84E2-38C0F08BE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1FB28-6E07-4EAE-AE53-541C10E5FBB7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9D150-76D8-49A8-84E2-38C0F08BE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C1FB28-6E07-4EAE-AE53-541C10E5FBB7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229D150-76D8-49A8-84E2-38C0F08BE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1FB28-6E07-4EAE-AE53-541C10E5FBB7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9D150-76D8-49A8-84E2-38C0F08BE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1FB28-6E07-4EAE-AE53-541C10E5FBB7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9D150-76D8-49A8-84E2-38C0F08BE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1FB28-6E07-4EAE-AE53-541C10E5FBB7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9D150-76D8-49A8-84E2-38C0F08BE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C1FB28-6E07-4EAE-AE53-541C10E5FBB7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9D150-76D8-49A8-84E2-38C0F08BE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1FB28-6E07-4EAE-AE53-541C10E5FBB7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9D150-76D8-49A8-84E2-38C0F08BE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1FB28-6E07-4EAE-AE53-541C10E5FBB7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9D150-76D8-49A8-84E2-38C0F08BE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2C1FB28-6E07-4EAE-AE53-541C10E5FBB7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229D150-76D8-49A8-84E2-38C0F08BE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848600" cy="3733800"/>
          </a:xfrm>
        </p:spPr>
        <p:txBody>
          <a:bodyPr/>
          <a:lstStyle/>
          <a:p>
            <a:r>
              <a:rPr lang="en-US" sz="7000" dirty="0" smtClean="0">
                <a:latin typeface="Garamond" pitchFamily="18" charset="0"/>
              </a:rPr>
              <a:t>‘ BERSYUKUR DALAM KEBENARAN ‘</a:t>
            </a:r>
            <a:endParaRPr lang="en-US" sz="7000" dirty="0"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648200"/>
            <a:ext cx="5878420" cy="990600"/>
          </a:xfrm>
        </p:spPr>
        <p:txBody>
          <a:bodyPr/>
          <a:lstStyle/>
          <a:p>
            <a:r>
              <a:rPr lang="en-US" b="1" dirty="0" smtClean="0"/>
              <a:t>IBADAH KELUARGA GABUNGAN</a:t>
            </a:r>
          </a:p>
          <a:p>
            <a:r>
              <a:rPr lang="en-US" b="1" dirty="0" smtClean="0"/>
              <a:t>7 MARET 2012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990600"/>
            <a:ext cx="3520440" cy="48360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b. </a:t>
            </a:r>
            <a:r>
              <a:rPr lang="en-US" dirty="0" err="1" smtClean="0"/>
              <a:t>Belenggu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iblis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 </a:t>
            </a:r>
            <a:r>
              <a:rPr lang="en-US" dirty="0" err="1" smtClean="0"/>
              <a:t>berduka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</a:t>
            </a:r>
          </a:p>
          <a:p>
            <a:pPr>
              <a:buNone/>
            </a:pPr>
            <a:r>
              <a:rPr lang="en-US" dirty="0" smtClean="0"/>
              <a:t>         – </a:t>
            </a:r>
            <a:r>
              <a:rPr lang="en-US" dirty="0" err="1" smtClean="0"/>
              <a:t>iri</a:t>
            </a:r>
            <a:r>
              <a:rPr lang="en-US" dirty="0" smtClean="0"/>
              <a:t>  </a:t>
            </a:r>
            <a:r>
              <a:rPr lang="en-US" dirty="0" err="1" smtClean="0"/>
              <a:t>hati</a:t>
            </a:r>
            <a:r>
              <a:rPr lang="en-US" dirty="0" smtClean="0"/>
              <a:t>. </a:t>
            </a:r>
            <a:r>
              <a:rPr lang="en-US" dirty="0" err="1" smtClean="0"/>
              <a:t>Amsal</a:t>
            </a:r>
            <a:r>
              <a:rPr lang="en-US" dirty="0" smtClean="0"/>
              <a:t> 14 : 30.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 algn="ctr">
              <a:buNone/>
            </a:pPr>
            <a:r>
              <a:rPr lang="en-US" dirty="0" smtClean="0"/>
              <a:t>		</a:t>
            </a:r>
            <a:r>
              <a:rPr lang="en-US" sz="2900" b="1" dirty="0" smtClean="0"/>
              <a:t>IMAN KEPADA YESUS KRISTUS MEMERDEKAKAN KITA DARI PERILAKU IRI HATI.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900" dirty="0" smtClean="0"/>
              <a:t>We first have faith, faith in Christ that brings us to salvation, that gift of God (Ephesians 2:8).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327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 </a:t>
            </a:r>
            <a:r>
              <a:rPr lang="en-US" dirty="0" err="1" smtClean="0"/>
              <a:t>Belenggu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iblis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mengenal</a:t>
            </a:r>
            <a:r>
              <a:rPr lang="en-US" dirty="0" smtClean="0"/>
              <a:t> YESUS SECARA BENAR.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sebatas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. ( </a:t>
            </a:r>
            <a:r>
              <a:rPr lang="en-US" dirty="0" err="1" smtClean="0"/>
              <a:t>Yakobus</a:t>
            </a:r>
            <a:r>
              <a:rPr lang="en-US" dirty="0" smtClean="0"/>
              <a:t> 2 : 19, 20, 26 ).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sesama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yang </a:t>
            </a:r>
            <a:r>
              <a:rPr lang="en-US" dirty="0" err="1" smtClean="0"/>
              <a:t>diperintahkan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( </a:t>
            </a:r>
            <a:r>
              <a:rPr lang="en-US" dirty="0" err="1" smtClean="0"/>
              <a:t>Yoh</a:t>
            </a:r>
            <a:r>
              <a:rPr lang="en-US" dirty="0" smtClean="0"/>
              <a:t>. 13 : 34 – 35 ).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kasih-Nya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47244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5922336"/>
          </a:xfrm>
        </p:spPr>
        <p:txBody>
          <a:bodyPr/>
          <a:lstStyle/>
          <a:p>
            <a:r>
              <a:rPr lang="en-US" sz="3600" dirty="0" err="1" smtClean="0"/>
              <a:t>Mengasihi</a:t>
            </a:r>
            <a:r>
              <a:rPr lang="en-US" sz="3600" dirty="0" smtClean="0"/>
              <a:t> </a:t>
            </a:r>
            <a:r>
              <a:rPr lang="en-US" sz="3600" dirty="0" err="1" smtClean="0"/>
              <a:t>sesama</a:t>
            </a:r>
            <a:r>
              <a:rPr lang="en-US" sz="3600" dirty="0" smtClean="0"/>
              <a:t>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bukti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ungkapan</a:t>
            </a:r>
            <a:r>
              <a:rPr lang="en-US" sz="3600" dirty="0" smtClean="0"/>
              <a:t> </a:t>
            </a:r>
            <a:r>
              <a:rPr lang="en-US" sz="3600" dirty="0" err="1" smtClean="0"/>
              <a:t>syukur</a:t>
            </a:r>
            <a:r>
              <a:rPr lang="en-US" sz="3600" dirty="0" smtClean="0"/>
              <a:t> </a:t>
            </a:r>
            <a:r>
              <a:rPr lang="en-US" sz="3600" dirty="0" err="1" smtClean="0"/>
              <a:t>atas</a:t>
            </a:r>
            <a:r>
              <a:rPr lang="en-US" sz="3600" dirty="0" smtClean="0"/>
              <a:t> KASIH ALLAH yang </a:t>
            </a:r>
            <a:r>
              <a:rPr lang="en-US" sz="3600" dirty="0" err="1" smtClean="0"/>
              <a:t>sudah</a:t>
            </a:r>
            <a:r>
              <a:rPr lang="en-US" sz="3600" dirty="0" smtClean="0"/>
              <a:t> </a:t>
            </a:r>
            <a:r>
              <a:rPr lang="en-US" sz="3600" dirty="0" err="1" smtClean="0"/>
              <a:t>dialami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err="1" smtClean="0"/>
              <a:t>Mengasihi</a:t>
            </a:r>
            <a:r>
              <a:rPr lang="en-US" sz="3600" dirty="0" smtClean="0"/>
              <a:t> </a:t>
            </a:r>
            <a:r>
              <a:rPr lang="en-US" sz="3600" dirty="0" err="1" smtClean="0"/>
              <a:t>sesama</a:t>
            </a:r>
            <a:r>
              <a:rPr lang="en-US" sz="3600" dirty="0" smtClean="0"/>
              <a:t> </a:t>
            </a:r>
            <a:r>
              <a:rPr lang="en-US" sz="3600" dirty="0" err="1" smtClean="0"/>
              <a:t>bergerak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rumah</a:t>
            </a:r>
            <a:r>
              <a:rPr lang="en-US" sz="3600" dirty="0" smtClean="0"/>
              <a:t> </a:t>
            </a:r>
            <a:r>
              <a:rPr lang="en-US" sz="3600" dirty="0" err="1" smtClean="0"/>
              <a:t>ke</a:t>
            </a:r>
            <a:r>
              <a:rPr lang="en-US" sz="3600" dirty="0" smtClean="0"/>
              <a:t> </a:t>
            </a:r>
            <a:r>
              <a:rPr lang="en-US" sz="3600" dirty="0" err="1" smtClean="0"/>
              <a:t>ruang</a:t>
            </a:r>
            <a:r>
              <a:rPr lang="en-US" sz="3600" dirty="0" smtClean="0"/>
              <a:t> </a:t>
            </a:r>
            <a:r>
              <a:rPr lang="en-US" sz="3600" dirty="0" err="1" smtClean="0"/>
              <a:t>publik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err="1" smtClean="0"/>
              <a:t>Mengasihi</a:t>
            </a:r>
            <a:r>
              <a:rPr lang="en-US" sz="3600" dirty="0" smtClean="0"/>
              <a:t> </a:t>
            </a:r>
            <a:r>
              <a:rPr lang="en-US" sz="3600" dirty="0" err="1" smtClean="0"/>
              <a:t>sesama</a:t>
            </a:r>
            <a:r>
              <a:rPr lang="en-US" sz="3600" dirty="0" smtClean="0"/>
              <a:t>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pagar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menjalani</a:t>
            </a:r>
            <a:r>
              <a:rPr lang="en-US" sz="3600" dirty="0" smtClean="0"/>
              <a:t> </a:t>
            </a:r>
            <a:r>
              <a:rPr lang="en-US" sz="3600" dirty="0" err="1" smtClean="0"/>
              <a:t>hidup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dunia</a:t>
            </a:r>
            <a:r>
              <a:rPr lang="en-US" sz="3600" dirty="0" smtClean="0"/>
              <a:t> yang </a:t>
            </a:r>
            <a:r>
              <a:rPr lang="en-US" sz="3600" dirty="0" err="1" smtClean="0"/>
              <a:t>penuh</a:t>
            </a:r>
            <a:r>
              <a:rPr lang="en-US" sz="3600" dirty="0" smtClean="0"/>
              <a:t> </a:t>
            </a:r>
            <a:r>
              <a:rPr lang="en-US" sz="3600" dirty="0" err="1" smtClean="0"/>
              <a:t>kebencian</a:t>
            </a:r>
            <a:r>
              <a:rPr lang="en-US" sz="36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PENGHARAPAN OLEH INJIL.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Pengharapan</a:t>
            </a:r>
            <a:r>
              <a:rPr lang="en-US" dirty="0" smtClean="0"/>
              <a:t> yang </a:t>
            </a:r>
            <a:r>
              <a:rPr lang="en-US" dirty="0" err="1" smtClean="0"/>
              <a:t>ditawarkan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pengharapan</a:t>
            </a:r>
            <a:r>
              <a:rPr lang="en-US" dirty="0" smtClean="0"/>
              <a:t> </a:t>
            </a:r>
            <a:r>
              <a:rPr lang="en-US" dirty="0" err="1" smtClean="0"/>
              <a:t>semu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Pergumulan</a:t>
            </a:r>
            <a:r>
              <a:rPr lang="en-US" dirty="0" smtClean="0"/>
              <a:t> yang </a:t>
            </a:r>
            <a:r>
              <a:rPr lang="en-US" dirty="0" err="1" smtClean="0"/>
              <a:t>dihadapi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pengharapan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kemenangan</a:t>
            </a:r>
            <a:r>
              <a:rPr lang="en-US" dirty="0" smtClean="0"/>
              <a:t> ( Roma 5 : 5 ).</a:t>
            </a:r>
          </a:p>
          <a:p>
            <a:endParaRPr lang="en-US" dirty="0" smtClean="0"/>
          </a:p>
          <a:p>
            <a:r>
              <a:rPr lang="en-US" dirty="0" err="1" smtClean="0"/>
              <a:t>Pengharapan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INJIL – GOOD NEWS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kekudusan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Baca </a:t>
            </a:r>
            <a:r>
              <a:rPr lang="en-US" dirty="0" err="1" smtClean="0"/>
              <a:t>Kolose</a:t>
            </a:r>
            <a:r>
              <a:rPr lang="en-US" dirty="0" smtClean="0"/>
              <a:t> 2 : 8.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239000" cy="5846136"/>
          </a:xfrm>
        </p:spPr>
        <p:txBody>
          <a:bodyPr/>
          <a:lstStyle/>
          <a:p>
            <a:r>
              <a:rPr lang="en-US" dirty="0" err="1" smtClean="0"/>
              <a:t>Pengharapan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yang </a:t>
            </a:r>
            <a:r>
              <a:rPr lang="en-US" dirty="0" err="1" smtClean="0"/>
              <a:t>kokoh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KEBENARAN AJARAN YESUS KRISTUS.</a:t>
            </a:r>
          </a:p>
          <a:p>
            <a:endParaRPr lang="en-US" dirty="0" smtClean="0"/>
          </a:p>
          <a:p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Kristus</a:t>
            </a:r>
            <a:r>
              <a:rPr lang="en-US" dirty="0" smtClean="0"/>
              <a:t> </a:t>
            </a:r>
            <a:r>
              <a:rPr lang="en-US" dirty="0" err="1" smtClean="0"/>
              <a:t>menolong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menatap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yang </a:t>
            </a:r>
            <a:r>
              <a:rPr lang="en-US" dirty="0" err="1" smtClean="0"/>
              <a:t>berpengharapan</a:t>
            </a:r>
            <a:r>
              <a:rPr lang="en-US" dirty="0" smtClean="0"/>
              <a:t>.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dihadapkan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damai</a:t>
            </a:r>
            <a:r>
              <a:rPr lang="en-US" dirty="0" smtClean="0"/>
              <a:t> </a:t>
            </a:r>
            <a:r>
              <a:rPr lang="en-US" dirty="0" err="1" smtClean="0"/>
              <a:t>sejahtera</a:t>
            </a:r>
            <a:r>
              <a:rPr lang="en-US" dirty="0" smtClean="0"/>
              <a:t>. Roma 5 : 2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pengharapan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berbuah</a:t>
            </a:r>
            <a:r>
              <a:rPr lang="en-US" dirty="0" smtClean="0"/>
              <a:t>. (</a:t>
            </a:r>
            <a:r>
              <a:rPr lang="en-US" dirty="0" err="1" smtClean="0"/>
              <a:t>ingat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ara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berbuah</a:t>
            </a:r>
            <a:r>
              <a:rPr lang="en-US" dirty="0" smtClean="0"/>
              <a:t>,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?</a:t>
            </a:r>
          </a:p>
          <a:p>
            <a:endParaRPr lang="en-US" dirty="0" smtClean="0"/>
          </a:p>
          <a:p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berpengharapan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, </a:t>
            </a:r>
            <a:r>
              <a:rPr lang="en-US" dirty="0" err="1" smtClean="0"/>
              <a:t>harta</a:t>
            </a:r>
            <a:r>
              <a:rPr lang="en-US" dirty="0" smtClean="0"/>
              <a:t>, </a:t>
            </a:r>
            <a:r>
              <a:rPr lang="en-US" dirty="0" err="1" smtClean="0"/>
              <a:t>kuasa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pengharapan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terwujudnya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Allah ( </a:t>
            </a:r>
            <a:r>
              <a:rPr lang="en-US" dirty="0" err="1" smtClean="0"/>
              <a:t>Mazmur</a:t>
            </a:r>
            <a:r>
              <a:rPr lang="en-US" dirty="0" smtClean="0"/>
              <a:t> 119 : 116 )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239000" cy="5846136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YESUS SELALU PUNYA CARA</a:t>
            </a:r>
          </a:p>
          <a:p>
            <a:pPr algn="ctr">
              <a:buNone/>
            </a:pPr>
            <a:r>
              <a:rPr lang="en-US" dirty="0" smtClean="0"/>
              <a:t>GARREN LOMUINDONG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menolong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Iblis</a:t>
            </a:r>
            <a:r>
              <a:rPr lang="en-US" dirty="0" smtClean="0"/>
              <a:t> </a:t>
            </a:r>
            <a:r>
              <a:rPr lang="en-US" dirty="0" err="1" smtClean="0"/>
              <a:t>katakan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pengharapan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YESUS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kemenangan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5922336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 rot="20386302">
            <a:off x="1219200" y="1600200"/>
            <a:ext cx="5257800" cy="3505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MAJU TERUS BERSAMA YESUS SEBAB DALAM PERSEKUTUAN DENGAN – NYA</a:t>
            </a:r>
          </a:p>
          <a:p>
            <a:pPr algn="ctr"/>
            <a:r>
              <a:rPr lang="en-US" dirty="0" smtClean="0"/>
              <a:t>JERIH LELAH KITA TIDAK SIA – SIA.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/>
              <a:t>KOLOSE 1 : 3 - 8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867400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1:3  </a:t>
            </a:r>
            <a:b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Kami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selalu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mengucap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syukur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kepada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Allah,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Bapa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Tuhan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kita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Yesus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Kristus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setiap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kali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kami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berdoa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untuk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kamu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1:4  </a:t>
            </a:r>
            <a:b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karena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kami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telah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mendengar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tentang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imanmu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dalam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Kristus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Yesus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dan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tentang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kasihmu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terhadap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semua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orang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kudus, </a:t>
            </a:r>
          </a:p>
          <a:p>
            <a:pPr>
              <a:buNone/>
            </a:pP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1:5  </a:t>
            </a:r>
            <a:b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oleh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karena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pengharapan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, yang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disediakan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bagi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kamu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di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sorga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.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Tentang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pengharapan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itu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telah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lebih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dahulu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kamu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dengar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dalam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firman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kebenaran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yaitu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Injil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1:6  </a:t>
            </a:r>
            <a:b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yang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sudah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sampai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kepada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kamu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.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Injil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itu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berbuah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dan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berkembang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di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seluruh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dunia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demikian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juga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di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antara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kamu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sejak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waktu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kamu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mendengarnya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dan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mengenal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kasih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karunia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Allah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dengan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sebenarnya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1:7  </a:t>
            </a:r>
            <a:b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Semuanya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itu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telah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kamu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ketahui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dari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Epafras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kawan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pelayan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yang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kami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kasihi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, yang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bagi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kamu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adalah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pelayan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Kristus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yang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setia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1:8  </a:t>
            </a:r>
            <a:b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Dialah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juga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yang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telah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menyatakan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kepada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kami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kasihmu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dalam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Roh</a:t>
            </a:r>
            <a:r>
              <a:rPr lang="en-US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.</a:t>
            </a:r>
            <a:endParaRPr lang="en-US" sz="1400" b="1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mengucap</a:t>
            </a:r>
            <a:r>
              <a:rPr lang="en-US" dirty="0" smtClean="0"/>
              <a:t> </a:t>
            </a:r>
            <a:r>
              <a:rPr lang="en-US" dirty="0" err="1" smtClean="0"/>
              <a:t>syukur</a:t>
            </a:r>
            <a:r>
              <a:rPr lang="en-US" dirty="0" smtClean="0"/>
              <a:t> 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Kesembuhan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Promosi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-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semua</a:t>
            </a: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berujung</a:t>
            </a: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pada</a:t>
            </a: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diri</a:t>
            </a: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 yang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mengalami</a:t>
            </a: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.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Mengucap</a:t>
            </a: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syukur</a:t>
            </a: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karena</a:t>
            </a: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mengalami</a:t>
            </a: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karya</a:t>
            </a: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Tuhan</a:t>
            </a: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.</a:t>
            </a:r>
            <a:endParaRPr lang="en-US" i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Paulus</a:t>
            </a:r>
            <a:r>
              <a:rPr lang="en-US" dirty="0" smtClean="0"/>
              <a:t> </a:t>
            </a:r>
            <a:r>
              <a:rPr lang="en-US" dirty="0" err="1" smtClean="0"/>
              <a:t>mengajak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bersyukur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 </a:t>
            </a:r>
            <a:r>
              <a:rPr lang="en-US" dirty="0" err="1" smtClean="0"/>
              <a:t>Bersyukur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yang </a:t>
            </a:r>
            <a:r>
              <a:rPr lang="en-US" dirty="0" err="1" smtClean="0"/>
              <a:t>bertumbuh</a:t>
            </a:r>
            <a:r>
              <a:rPr lang="en-US" dirty="0" smtClean="0"/>
              <a:t> </a:t>
            </a:r>
            <a:r>
              <a:rPr lang="en-US" dirty="0" err="1" smtClean="0"/>
              <a:t>imannya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Kristus</a:t>
            </a:r>
            <a:r>
              <a:rPr lang="en-US" dirty="0" smtClean="0"/>
              <a:t>. </a:t>
            </a:r>
            <a:r>
              <a:rPr lang="en-US" dirty="0" err="1" smtClean="0"/>
              <a:t>Bersyukur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mendengar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sesama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Paulus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Mengucap</a:t>
            </a:r>
            <a:r>
              <a:rPr lang="en-US" sz="4000" dirty="0" smtClean="0"/>
              <a:t> </a:t>
            </a:r>
            <a:r>
              <a:rPr lang="en-US" sz="4000" dirty="0" err="1" smtClean="0"/>
              <a:t>syukur</a:t>
            </a:r>
            <a:r>
              <a:rPr lang="en-US" sz="4000" dirty="0" smtClean="0"/>
              <a:t> </a:t>
            </a:r>
            <a:r>
              <a:rPr lang="en-US" sz="4000" dirty="0" err="1" smtClean="0"/>
              <a:t>karena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lgerian" pitchFamily="82" charset="0"/>
              </a:rPr>
              <a:t>mendengar</a:t>
            </a:r>
            <a:r>
              <a:rPr lang="en-US" sz="4000" dirty="0" smtClean="0">
                <a:solidFill>
                  <a:srgbClr val="C00000"/>
                </a:solidFill>
                <a:latin typeface="Algerian" pitchFamily="82" charset="0"/>
              </a:rPr>
              <a:t>.</a:t>
            </a:r>
          </a:p>
          <a:p>
            <a:pPr>
              <a:buNone/>
            </a:pPr>
            <a:endParaRPr lang="en-US" sz="4000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US" sz="4000" dirty="0" err="1" smtClean="0">
                <a:latin typeface="+mj-lt"/>
              </a:rPr>
              <a:t>Paulus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tidak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mengalami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keadaan</a:t>
            </a:r>
            <a:r>
              <a:rPr lang="en-US" sz="4000" dirty="0" smtClean="0">
                <a:latin typeface="+mj-lt"/>
              </a:rPr>
              <a:t> yang </a:t>
            </a:r>
            <a:r>
              <a:rPr lang="en-US" sz="4000" dirty="0" err="1" smtClean="0">
                <a:latin typeface="+mj-lt"/>
              </a:rPr>
              <a:t>baik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tetapi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lgerian" pitchFamily="82" charset="0"/>
              </a:rPr>
              <a:t>mendengar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keadaan</a:t>
            </a:r>
            <a:r>
              <a:rPr lang="en-US" sz="4000" dirty="0" smtClean="0">
                <a:latin typeface="+mj-lt"/>
              </a:rPr>
              <a:t> yang </a:t>
            </a:r>
            <a:r>
              <a:rPr lang="en-US" sz="4000" dirty="0" err="1" smtClean="0">
                <a:latin typeface="+mj-lt"/>
              </a:rPr>
              <a:t>baik</a:t>
            </a:r>
            <a:r>
              <a:rPr lang="en-US" sz="4000" dirty="0" smtClean="0">
                <a:latin typeface="+mj-lt"/>
              </a:rPr>
              <a:t>.</a:t>
            </a:r>
          </a:p>
          <a:p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1:4  </a:t>
            </a:r>
            <a:b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karena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kami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telah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mendengar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tentang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imanmu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Kristus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Yesus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tentang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kasihmu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terhadap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semua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orang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kudus</a:t>
            </a:r>
            <a:r>
              <a:rPr lang="en-US" sz="40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bersyukur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mendengar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.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dengar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Ada</a:t>
            </a:r>
            <a:r>
              <a:rPr lang="en-US" dirty="0" smtClean="0"/>
              <a:t> 2 </a:t>
            </a:r>
            <a:r>
              <a:rPr lang="en-US" dirty="0" err="1" smtClean="0"/>
              <a:t>hal</a:t>
            </a:r>
            <a:r>
              <a:rPr lang="en-US" dirty="0" smtClean="0"/>
              <a:t>:</a:t>
            </a:r>
          </a:p>
          <a:p>
            <a:r>
              <a:rPr lang="en-US" b="1" dirty="0" err="1" smtClean="0"/>
              <a:t>Pertama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Paulus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teman-teman</a:t>
            </a:r>
            <a:r>
              <a:rPr lang="en-US" dirty="0" smtClean="0"/>
              <a:t> </a:t>
            </a:r>
            <a:r>
              <a:rPr lang="en-US" dirty="0" err="1" smtClean="0"/>
              <a:t>pelayanannya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mendengar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jemaat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Kristus</a:t>
            </a:r>
            <a:r>
              <a:rPr lang="en-US" dirty="0" smtClean="0"/>
              <a:t>. </a:t>
            </a:r>
            <a:r>
              <a:rPr lang="en-US" dirty="0" err="1" smtClean="0"/>
              <a:t>Inilah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Paulus</a:t>
            </a:r>
            <a:r>
              <a:rPr lang="en-US" dirty="0" smtClean="0"/>
              <a:t> </a:t>
            </a:r>
            <a:r>
              <a:rPr lang="en-US" dirty="0" err="1" smtClean="0"/>
              <a:t>bersyukur</a:t>
            </a:r>
            <a:r>
              <a:rPr lang="en-US" dirty="0" smtClean="0"/>
              <a:t>.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jemaat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Kristus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sukacita</a:t>
            </a:r>
            <a:r>
              <a:rPr lang="en-US" dirty="0" smtClean="0"/>
              <a:t> </a:t>
            </a:r>
            <a:r>
              <a:rPr lang="en-US" dirty="0" err="1" smtClean="0"/>
              <a:t>Paulus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bersyukur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Allah.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dirty="0" err="1" smtClean="0"/>
              <a:t>Kedua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 smtClean="0"/>
              <a:t>jemaat</a:t>
            </a:r>
            <a:r>
              <a:rPr lang="en-US" dirty="0" smtClean="0"/>
              <a:t>. </a:t>
            </a:r>
            <a:r>
              <a:rPr lang="en-US" dirty="0" err="1" smtClean="0"/>
              <a:t>Paulus</a:t>
            </a:r>
            <a:r>
              <a:rPr lang="en-US" dirty="0" smtClean="0"/>
              <a:t> </a:t>
            </a:r>
            <a:r>
              <a:rPr lang="en-US" dirty="0" err="1" smtClean="0"/>
              <a:t>bersyukur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mendengar</a:t>
            </a:r>
            <a:r>
              <a:rPr lang="en-US" dirty="0" smtClean="0"/>
              <a:t> </a:t>
            </a:r>
            <a:r>
              <a:rPr lang="en-US" dirty="0" err="1" smtClean="0"/>
              <a:t>kebaikan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jemaat</a:t>
            </a:r>
            <a:r>
              <a:rPr lang="en-US" dirty="0" smtClean="0"/>
              <a:t> </a:t>
            </a:r>
            <a:r>
              <a:rPr lang="en-US" dirty="0" err="1" smtClean="0"/>
              <a:t>Kolose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kudus.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jemaat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Paulus</a:t>
            </a:r>
            <a:r>
              <a:rPr lang="en-US" dirty="0" smtClean="0"/>
              <a:t> </a:t>
            </a:r>
            <a:r>
              <a:rPr lang="en-US" dirty="0" err="1" smtClean="0"/>
              <a:t>bersyukur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59223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bersyukur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mendengar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.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dengar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Ada</a:t>
            </a:r>
            <a:r>
              <a:rPr lang="en-US" dirty="0" smtClean="0"/>
              <a:t> 2 </a:t>
            </a:r>
            <a:r>
              <a:rPr lang="en-US" dirty="0" err="1" smtClean="0"/>
              <a:t>hal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dirty="0" err="1" smtClean="0"/>
              <a:t>Pertama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Paulus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teman-teman</a:t>
            </a:r>
            <a:r>
              <a:rPr lang="en-US" dirty="0" smtClean="0"/>
              <a:t> </a:t>
            </a:r>
            <a:r>
              <a:rPr lang="en-US" dirty="0" err="1" smtClean="0"/>
              <a:t>pelayanannya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mendengar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jemaat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Kristus</a:t>
            </a:r>
            <a:r>
              <a:rPr lang="en-US" dirty="0" smtClean="0"/>
              <a:t>. </a:t>
            </a:r>
            <a:r>
              <a:rPr lang="en-US" dirty="0" err="1" smtClean="0"/>
              <a:t>Inilah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Paulus</a:t>
            </a:r>
            <a:r>
              <a:rPr lang="en-US" dirty="0" smtClean="0"/>
              <a:t> </a:t>
            </a:r>
            <a:r>
              <a:rPr lang="en-US" dirty="0" err="1" smtClean="0"/>
              <a:t>bersyukur</a:t>
            </a:r>
            <a:r>
              <a:rPr lang="en-US" dirty="0" smtClean="0"/>
              <a:t>.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jemaat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Kristus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sukacita</a:t>
            </a:r>
            <a:r>
              <a:rPr lang="en-US" dirty="0" smtClean="0"/>
              <a:t> </a:t>
            </a:r>
            <a:r>
              <a:rPr lang="en-US" dirty="0" err="1" smtClean="0"/>
              <a:t>Paulus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bersyukur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Allah.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dirty="0" err="1" smtClean="0"/>
              <a:t>Kedua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 smtClean="0"/>
              <a:t>jemaat</a:t>
            </a:r>
            <a:r>
              <a:rPr lang="en-US" dirty="0" smtClean="0"/>
              <a:t>. </a:t>
            </a:r>
            <a:r>
              <a:rPr lang="en-US" dirty="0" err="1" smtClean="0"/>
              <a:t>Paulus</a:t>
            </a:r>
            <a:r>
              <a:rPr lang="en-US" dirty="0" smtClean="0"/>
              <a:t> </a:t>
            </a:r>
            <a:r>
              <a:rPr lang="en-US" dirty="0" err="1" smtClean="0"/>
              <a:t>bersyukur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mendengar</a:t>
            </a:r>
            <a:r>
              <a:rPr lang="en-US" dirty="0" smtClean="0"/>
              <a:t> </a:t>
            </a:r>
            <a:r>
              <a:rPr lang="en-US" dirty="0" err="1" smtClean="0"/>
              <a:t>kebaikan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jemaat</a:t>
            </a:r>
            <a:r>
              <a:rPr lang="en-US" dirty="0" smtClean="0"/>
              <a:t> </a:t>
            </a:r>
            <a:r>
              <a:rPr lang="en-US" dirty="0" err="1" smtClean="0"/>
              <a:t>Kolose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kudus.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jemaat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Paulus</a:t>
            </a:r>
            <a:r>
              <a:rPr lang="en-US" dirty="0" smtClean="0"/>
              <a:t> </a:t>
            </a:r>
            <a:r>
              <a:rPr lang="en-US" dirty="0" err="1" smtClean="0"/>
              <a:t>bersyukur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ssa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7696200" cy="5846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ight Arrow 11"/>
          <p:cNvSpPr/>
          <p:nvPr/>
        </p:nvSpPr>
        <p:spPr>
          <a:xfrm>
            <a:off x="3810000" y="3886200"/>
            <a:ext cx="76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20874291">
            <a:off x="3573001" y="3309300"/>
            <a:ext cx="385005" cy="687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1352">
            <a:off x="3942053" y="2579642"/>
            <a:ext cx="551245" cy="192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4462764">
            <a:off x="4540944" y="2911166"/>
            <a:ext cx="418228" cy="244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7167282">
            <a:off x="3501877" y="2767935"/>
            <a:ext cx="553341" cy="250498"/>
          </a:xfrm>
          <a:prstGeom prst="rightArrow">
            <a:avLst>
              <a:gd name="adj1" fmla="val 50000"/>
              <a:gd name="adj2" fmla="val 47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324964">
            <a:off x="4968960" y="3207779"/>
            <a:ext cx="488568" cy="225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3359970">
            <a:off x="5426965" y="3682871"/>
            <a:ext cx="728470" cy="243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6019800" y="4343400"/>
            <a:ext cx="3048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9600" y="762000"/>
            <a:ext cx="2438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Tuhan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menegur</a:t>
            </a:r>
            <a:r>
              <a:rPr lang="en-US" b="1" dirty="0" smtClean="0">
                <a:solidFill>
                  <a:srgbClr val="002060"/>
                </a:solidFill>
              </a:rPr>
              <a:t> 7 </a:t>
            </a:r>
            <a:r>
              <a:rPr lang="en-US" b="1" dirty="0" err="1" smtClean="0">
                <a:solidFill>
                  <a:srgbClr val="002060"/>
                </a:solidFill>
              </a:rPr>
              <a:t>kota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kitab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wahyu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</a:rPr>
              <a:t>Efesus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smirna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perganus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tiakira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sardis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filadelfia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laodikia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...</a:t>
            </a:r>
            <a:r>
              <a:rPr lang="en-US" b="1" dirty="0" err="1" smtClean="0">
                <a:solidFill>
                  <a:srgbClr val="002060"/>
                </a:solidFill>
              </a:rPr>
              <a:t>kalau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ditarik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garis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mjd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garis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lurus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sampai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kolose</a:t>
            </a:r>
            <a:r>
              <a:rPr lang="en-US" b="1" dirty="0" smtClean="0">
                <a:solidFill>
                  <a:srgbClr val="002060"/>
                </a:solidFill>
              </a:rPr>
              <a:t>...</a:t>
            </a:r>
            <a:r>
              <a:rPr lang="en-US" b="1" dirty="0" err="1" smtClean="0">
                <a:solidFill>
                  <a:srgbClr val="002060"/>
                </a:solidFill>
              </a:rPr>
              <a:t>tp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kenapa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kolose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tdk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ditegur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IMAN KEPADA YESUS KRISTUS.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Kristus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KARYA YESUS.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berujung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terlepasnya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belenggu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iblis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a.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belenggu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iblis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mengandalkan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berpikirnya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kehendak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. – Nahum 1 : 13.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483</TotalTime>
  <Words>382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Opulent</vt:lpstr>
      <vt:lpstr>‘ BERSYUKUR DALAM KEBENARAN ‘</vt:lpstr>
      <vt:lpstr>KOLOSE 1 : 3 - 8</vt:lpstr>
      <vt:lpstr>Ada banyak alasan untuk mengucap syukur ,</vt:lpstr>
      <vt:lpstr>PowerPoint Presentation</vt:lpstr>
      <vt:lpstr>Paulus memberi perspektif baru.</vt:lpstr>
      <vt:lpstr>1:4   karena kami telah mendengar tentang imanmu dalam Kristus Yesus dan tentang kasihmu terhadap semua orang kudus,</vt:lpstr>
      <vt:lpstr>PowerPoint Presentation</vt:lpstr>
      <vt:lpstr>PowerPoint Presentation</vt:lpstr>
      <vt:lpstr>1. IMAN KEPADA YESUS KRISTUS.</vt:lpstr>
      <vt:lpstr>PowerPoint Presentation</vt:lpstr>
      <vt:lpstr>PowerPoint Presentation</vt:lpstr>
      <vt:lpstr>2. Kasih kepada sesama :</vt:lpstr>
      <vt:lpstr>PowerPoint Presentation</vt:lpstr>
      <vt:lpstr>3. PENGHARAPAN OLEH INJIL.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 BERSYUKUR DALAM KEBENARAN ‘</dc:title>
  <dc:creator>toshiba</dc:creator>
  <cp:lastModifiedBy>Win7</cp:lastModifiedBy>
  <cp:revision>44</cp:revision>
  <dcterms:created xsi:type="dcterms:W3CDTF">2012-03-06T02:24:09Z</dcterms:created>
  <dcterms:modified xsi:type="dcterms:W3CDTF">2012-03-16T07:45:30Z</dcterms:modified>
</cp:coreProperties>
</file>